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511" r:id="rId2"/>
    <p:sldId id="512" r:id="rId3"/>
    <p:sldId id="513" r:id="rId4"/>
    <p:sldId id="514" r:id="rId5"/>
    <p:sldId id="515" r:id="rId6"/>
    <p:sldId id="51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Interstate-Bold" pitchFamily="2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C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87907" autoAdjust="0"/>
  </p:normalViewPr>
  <p:slideViewPr>
    <p:cSldViewPr>
      <p:cViewPr varScale="1">
        <p:scale>
          <a:sx n="64" d="100"/>
          <a:sy n="64" d="100"/>
        </p:scale>
        <p:origin x="-1278" y="-10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20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F8031A9-B537-4CFB-BBDB-F2AD22BB0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E1F7-6282-46D5-8DFF-EA783E4EA8AB}" type="slidenum">
              <a:rPr lang="en-US" smtClean="0">
                <a:ea typeface="MS PGothic" pitchFamily="34" charset="-128"/>
              </a:rPr>
              <a:pPr>
                <a:defRPr/>
              </a:pPr>
              <a:t>1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B8D32-4553-4FFE-BD9D-6B0F8C68A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9272-A42F-4EF2-9FE0-63491EA3E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1BBF5-1BA3-4F61-8137-47336288D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2953-1BF8-4A67-BC61-198E0378B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9F61-9DED-42F2-AB31-EF7B172B0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33FF-BCE4-482D-83C4-CEB1EDA3E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E400-0B79-46B2-A231-7EA761506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9919C-CC41-4130-B5B4-36183F438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B381-6D08-49A7-915F-111EB0EF6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2CBAE-47D2-4FF5-98DB-F88959D24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602B-85A0-4C1B-BDC9-F6CC688284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FB05-0578-4795-B6C9-596BB44C8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9F6B-04E4-401B-94BD-114CC1889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25681CA-578B-452C-A8EB-FC5DE819C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Volunteer/Web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March 2012</a:t>
            </a:r>
          </a:p>
          <a:p>
            <a:pPr algn="ctr">
              <a:buNone/>
            </a:pPr>
            <a:r>
              <a:rPr lang="en-US" dirty="0" smtClean="0"/>
              <a:t>Walt Daniels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from </a:t>
            </a:r>
            <a:r>
              <a:rPr lang="en-US" dirty="0" err="1" smtClean="0"/>
              <a:t>Drupal</a:t>
            </a:r>
            <a:r>
              <a:rPr lang="en-US" dirty="0" smtClean="0"/>
              <a:t>  6 to </a:t>
            </a:r>
            <a:r>
              <a:rPr lang="en-US" dirty="0" err="1" smtClean="0"/>
              <a:t>Drupal</a:t>
            </a:r>
            <a:r>
              <a:rPr lang="en-US" dirty="0" smtClean="0"/>
              <a:t> 7</a:t>
            </a:r>
          </a:p>
          <a:p>
            <a:pPr lvl="1"/>
            <a:r>
              <a:rPr lang="en-US" dirty="0" smtClean="0"/>
              <a:t>Target June 30,2012</a:t>
            </a:r>
          </a:p>
          <a:p>
            <a:pPr lvl="1"/>
            <a:r>
              <a:rPr lang="en-US" dirty="0" smtClean="0"/>
              <a:t>Users should see no obvious changes</a:t>
            </a:r>
          </a:p>
          <a:p>
            <a:pPr lvl="1"/>
            <a:r>
              <a:rPr lang="en-US" dirty="0" smtClean="0"/>
              <a:t>Unless we change the theme to being mobile compatible</a:t>
            </a:r>
          </a:p>
          <a:p>
            <a:r>
              <a:rPr lang="en-US" dirty="0" smtClean="0"/>
              <a:t>Concurrent work on Constituent Management System (CRM)</a:t>
            </a:r>
          </a:p>
          <a:p>
            <a:pPr lvl="1"/>
            <a:r>
              <a:rPr lang="en-US" dirty="0" smtClean="0"/>
              <a:t>Need Volunteer Committee help</a:t>
            </a:r>
          </a:p>
          <a:p>
            <a:pPr lvl="1"/>
            <a:r>
              <a:rPr lang="en-US" dirty="0" smtClean="0"/>
              <a:t>Target this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Committee &amp;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Others deal with contact info, membership, donations, trails, advocacy, etc.</a:t>
            </a:r>
          </a:p>
          <a:p>
            <a:r>
              <a:rPr lang="en-US" dirty="0" smtClean="0"/>
              <a:t>Volunteer Committee needs info to:</a:t>
            </a:r>
          </a:p>
          <a:p>
            <a:pPr lvl="1"/>
            <a:r>
              <a:rPr lang="en-US" dirty="0" smtClean="0"/>
              <a:t>Recruit</a:t>
            </a:r>
          </a:p>
          <a:p>
            <a:pPr lvl="1"/>
            <a:r>
              <a:rPr lang="en-US" dirty="0" smtClean="0"/>
              <a:t>Retain</a:t>
            </a:r>
          </a:p>
          <a:p>
            <a:pPr lvl="1"/>
            <a:r>
              <a:rPr lang="en-US" dirty="0" smtClean="0"/>
              <a:t>Reward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and record info about interests, skills and regions</a:t>
            </a:r>
          </a:p>
          <a:p>
            <a:r>
              <a:rPr lang="en-US" dirty="0" smtClean="0"/>
              <a:t>Manage mailing lists</a:t>
            </a:r>
          </a:p>
          <a:p>
            <a:r>
              <a:rPr lang="en-US" dirty="0" smtClean="0"/>
              <a:t>Advertise (everywhere, multi-media)</a:t>
            </a:r>
          </a:p>
          <a:p>
            <a:r>
              <a:rPr lang="en-US" dirty="0" smtClean="0"/>
              <a:t>“Sales” events, e.g. tabling, orientation meetings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the process from initial contact to long time volunteer</a:t>
            </a:r>
          </a:p>
          <a:p>
            <a:r>
              <a:rPr lang="en-US" dirty="0" smtClean="0"/>
              <a:t>Make reporting easy</a:t>
            </a:r>
          </a:p>
          <a:p>
            <a:r>
              <a:rPr lang="en-US" dirty="0" smtClean="0"/>
              <a:t>Use reports to analyze what works and what doesn’t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hours worked</a:t>
            </a:r>
          </a:p>
          <a:p>
            <a:r>
              <a:rPr lang="en-US" dirty="0" smtClean="0"/>
              <a:t>Track completed projects</a:t>
            </a:r>
          </a:p>
          <a:p>
            <a:r>
              <a:rPr lang="en-US" smtClean="0"/>
              <a:t>Automate recognition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Bold" pitchFamily="2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nterstate-Bold" pitchFamily="2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</TotalTime>
  <Words>141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Interstate-Bold</vt:lpstr>
      <vt:lpstr>MS PGothic</vt:lpstr>
      <vt:lpstr>Arial</vt:lpstr>
      <vt:lpstr>Blank Presentation</vt:lpstr>
      <vt:lpstr>Volunteer/Web</vt:lpstr>
      <vt:lpstr>Status Update</vt:lpstr>
      <vt:lpstr>Volunteer Committee &amp; CRM</vt:lpstr>
      <vt:lpstr>Recruit</vt:lpstr>
      <vt:lpstr>Retain</vt:lpstr>
      <vt:lpstr>Reward</vt:lpstr>
    </vt:vector>
  </TitlesOfParts>
  <Company>Christine Leonardis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Leonardis</dc:creator>
  <cp:lastModifiedBy>Walt</cp:lastModifiedBy>
  <cp:revision>199</cp:revision>
  <dcterms:created xsi:type="dcterms:W3CDTF">2007-02-14T04:12:20Z</dcterms:created>
  <dcterms:modified xsi:type="dcterms:W3CDTF">2012-03-22T15:20:01Z</dcterms:modified>
</cp:coreProperties>
</file>